
<file path=[Content_Types].xml><?xml version="1.0" encoding="utf-8"?>
<Types xmlns="http://schemas.openxmlformats.org/package/2006/content-types">
  <Override PartName="/ppt/slideLayouts/slideLayout4.xml" ContentType="application/vnd.openxmlformats-officedocument.presentationml.slideLayout+xml"/>
  <Default Extension="jpeg" ContentType="image/jpeg"/>
  <Override PartName="/ppt/slideLayouts/slideLayout6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Default Extension="rels" ContentType="application/vnd.openxmlformats-package.relationship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1.xml" ContentType="application/vnd.openxmlformats-officedocument.presentationml.slideLayout+xml"/>
  <Default Extension="png" ContentType="image/png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8.xml" ContentType="application/vnd.openxmlformats-officedocument.presentationml.slide+xml"/>
  <Override PartName="/ppt/slideLayouts/slideLayout2.xml" ContentType="application/vnd.openxmlformats-officedocument.presentationml.slideLayout+xml"/>
  <Override PartName="/ppt/presentation.xml" ContentType="application/vnd.openxmlformats-officedocument.presentationml.presentation.main+xml"/>
  <Default Extension="bin" ContentType="application/vnd.openxmlformats-officedocument.presentationml.printerSettings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slides/slide3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63" r:id="rId2"/>
    <p:sldId id="260" r:id="rId3"/>
    <p:sldId id="259" r:id="rId4"/>
    <p:sldId id="258" r:id="rId5"/>
    <p:sldId id="257" r:id="rId6"/>
    <p:sldId id="256" r:id="rId7"/>
    <p:sldId id="262" r:id="rId8"/>
    <p:sldId id="261" r:id="rId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66" d="100"/>
          <a:sy n="66" d="100"/>
        </p:scale>
        <p:origin x="-1864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printerSettings" Target="printerSettings/printerSettings1.bin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mi-NZ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mi-NZ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DF4A41-9E0C-0C47-9C2C-896A4250C373}" type="datetimeFigureOut">
              <a:rPr lang="en-US" smtClean="0"/>
              <a:t>5/26/12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F3431-75A0-4443-9CE1-AD166F65B1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mi-NZ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mi-NZ" smtClean="0"/>
              <a:t>Click to edit Master text styles</a:t>
            </a:r>
          </a:p>
          <a:p>
            <a:pPr lvl="1"/>
            <a:r>
              <a:rPr lang="mi-NZ" smtClean="0"/>
              <a:t>Second level</a:t>
            </a:r>
          </a:p>
          <a:p>
            <a:pPr lvl="2"/>
            <a:r>
              <a:rPr lang="mi-NZ" smtClean="0"/>
              <a:t>Third level</a:t>
            </a:r>
          </a:p>
          <a:p>
            <a:pPr lvl="3"/>
            <a:r>
              <a:rPr lang="mi-NZ" smtClean="0"/>
              <a:t>Fourth level</a:t>
            </a:r>
          </a:p>
          <a:p>
            <a:pPr lvl="4"/>
            <a:r>
              <a:rPr lang="mi-NZ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DF4A41-9E0C-0C47-9C2C-896A4250C373}" type="datetimeFigureOut">
              <a:rPr lang="en-US" smtClean="0"/>
              <a:t>5/26/12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F3431-75A0-4443-9CE1-AD166F65B1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mi-NZ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mi-NZ" smtClean="0"/>
              <a:t>Click to edit Master text styles</a:t>
            </a:r>
          </a:p>
          <a:p>
            <a:pPr lvl="1"/>
            <a:r>
              <a:rPr lang="mi-NZ" smtClean="0"/>
              <a:t>Second level</a:t>
            </a:r>
          </a:p>
          <a:p>
            <a:pPr lvl="2"/>
            <a:r>
              <a:rPr lang="mi-NZ" smtClean="0"/>
              <a:t>Third level</a:t>
            </a:r>
          </a:p>
          <a:p>
            <a:pPr lvl="3"/>
            <a:r>
              <a:rPr lang="mi-NZ" smtClean="0"/>
              <a:t>Fourth level</a:t>
            </a:r>
          </a:p>
          <a:p>
            <a:pPr lvl="4"/>
            <a:r>
              <a:rPr lang="mi-NZ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DF4A41-9E0C-0C47-9C2C-896A4250C373}" type="datetimeFigureOut">
              <a:rPr lang="en-US" smtClean="0"/>
              <a:t>5/26/12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F3431-75A0-4443-9CE1-AD166F65B1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mi-NZ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mi-NZ" smtClean="0"/>
              <a:t>Click to edit Master text styles</a:t>
            </a:r>
          </a:p>
          <a:p>
            <a:pPr lvl="1"/>
            <a:r>
              <a:rPr lang="mi-NZ" smtClean="0"/>
              <a:t>Second level</a:t>
            </a:r>
          </a:p>
          <a:p>
            <a:pPr lvl="2"/>
            <a:r>
              <a:rPr lang="mi-NZ" smtClean="0"/>
              <a:t>Third level</a:t>
            </a:r>
          </a:p>
          <a:p>
            <a:pPr lvl="3"/>
            <a:r>
              <a:rPr lang="mi-NZ" smtClean="0"/>
              <a:t>Fourth level</a:t>
            </a:r>
          </a:p>
          <a:p>
            <a:pPr lvl="4"/>
            <a:r>
              <a:rPr lang="mi-NZ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DF4A41-9E0C-0C47-9C2C-896A4250C373}" type="datetimeFigureOut">
              <a:rPr lang="en-US" smtClean="0"/>
              <a:t>5/26/12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F3431-75A0-4443-9CE1-AD166F65B1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mi-NZ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mi-NZ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DF4A41-9E0C-0C47-9C2C-896A4250C373}" type="datetimeFigureOut">
              <a:rPr lang="en-US" smtClean="0"/>
              <a:t>5/26/12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F3431-75A0-4443-9CE1-AD166F65B1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mi-NZ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mi-NZ" smtClean="0"/>
              <a:t>Click to edit Master text styles</a:t>
            </a:r>
          </a:p>
          <a:p>
            <a:pPr lvl="1"/>
            <a:r>
              <a:rPr lang="mi-NZ" smtClean="0"/>
              <a:t>Second level</a:t>
            </a:r>
          </a:p>
          <a:p>
            <a:pPr lvl="2"/>
            <a:r>
              <a:rPr lang="mi-NZ" smtClean="0"/>
              <a:t>Third level</a:t>
            </a:r>
          </a:p>
          <a:p>
            <a:pPr lvl="3"/>
            <a:r>
              <a:rPr lang="mi-NZ" smtClean="0"/>
              <a:t>Fourth level</a:t>
            </a:r>
          </a:p>
          <a:p>
            <a:pPr lvl="4"/>
            <a:r>
              <a:rPr lang="mi-NZ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mi-NZ" smtClean="0"/>
              <a:t>Click to edit Master text styles</a:t>
            </a:r>
          </a:p>
          <a:p>
            <a:pPr lvl="1"/>
            <a:r>
              <a:rPr lang="mi-NZ" smtClean="0"/>
              <a:t>Second level</a:t>
            </a:r>
          </a:p>
          <a:p>
            <a:pPr lvl="2"/>
            <a:r>
              <a:rPr lang="mi-NZ" smtClean="0"/>
              <a:t>Third level</a:t>
            </a:r>
          </a:p>
          <a:p>
            <a:pPr lvl="3"/>
            <a:r>
              <a:rPr lang="mi-NZ" smtClean="0"/>
              <a:t>Fourth level</a:t>
            </a:r>
          </a:p>
          <a:p>
            <a:pPr lvl="4"/>
            <a:r>
              <a:rPr lang="mi-NZ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DF4A41-9E0C-0C47-9C2C-896A4250C373}" type="datetimeFigureOut">
              <a:rPr lang="en-US" smtClean="0"/>
              <a:t>5/26/12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F3431-75A0-4443-9CE1-AD166F65B1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mi-NZ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mi-NZ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mi-NZ" smtClean="0"/>
              <a:t>Click to edit Master text styles</a:t>
            </a:r>
          </a:p>
          <a:p>
            <a:pPr lvl="1"/>
            <a:r>
              <a:rPr lang="mi-NZ" smtClean="0"/>
              <a:t>Second level</a:t>
            </a:r>
          </a:p>
          <a:p>
            <a:pPr lvl="2"/>
            <a:r>
              <a:rPr lang="mi-NZ" smtClean="0"/>
              <a:t>Third level</a:t>
            </a:r>
          </a:p>
          <a:p>
            <a:pPr lvl="3"/>
            <a:r>
              <a:rPr lang="mi-NZ" smtClean="0"/>
              <a:t>Fourth level</a:t>
            </a:r>
          </a:p>
          <a:p>
            <a:pPr lvl="4"/>
            <a:r>
              <a:rPr lang="mi-NZ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mi-NZ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mi-NZ" smtClean="0"/>
              <a:t>Click to edit Master text styles</a:t>
            </a:r>
          </a:p>
          <a:p>
            <a:pPr lvl="1"/>
            <a:r>
              <a:rPr lang="mi-NZ" smtClean="0"/>
              <a:t>Second level</a:t>
            </a:r>
          </a:p>
          <a:p>
            <a:pPr lvl="2"/>
            <a:r>
              <a:rPr lang="mi-NZ" smtClean="0"/>
              <a:t>Third level</a:t>
            </a:r>
          </a:p>
          <a:p>
            <a:pPr lvl="3"/>
            <a:r>
              <a:rPr lang="mi-NZ" smtClean="0"/>
              <a:t>Fourth level</a:t>
            </a:r>
          </a:p>
          <a:p>
            <a:pPr lvl="4"/>
            <a:r>
              <a:rPr lang="mi-NZ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DF4A41-9E0C-0C47-9C2C-896A4250C373}" type="datetimeFigureOut">
              <a:rPr lang="en-US" smtClean="0"/>
              <a:t>5/26/12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F3431-75A0-4443-9CE1-AD166F65B1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mi-NZ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DF4A41-9E0C-0C47-9C2C-896A4250C373}" type="datetimeFigureOut">
              <a:rPr lang="en-US" smtClean="0"/>
              <a:t>5/26/12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F3431-75A0-4443-9CE1-AD166F65B1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DF4A41-9E0C-0C47-9C2C-896A4250C373}" type="datetimeFigureOut">
              <a:rPr lang="en-US" smtClean="0"/>
              <a:t>5/26/12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F3431-75A0-4443-9CE1-AD166F65B1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mi-NZ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mi-NZ" smtClean="0"/>
              <a:t>Click to edit Master text styles</a:t>
            </a:r>
          </a:p>
          <a:p>
            <a:pPr lvl="1"/>
            <a:r>
              <a:rPr lang="mi-NZ" smtClean="0"/>
              <a:t>Second level</a:t>
            </a:r>
          </a:p>
          <a:p>
            <a:pPr lvl="2"/>
            <a:r>
              <a:rPr lang="mi-NZ" smtClean="0"/>
              <a:t>Third level</a:t>
            </a:r>
          </a:p>
          <a:p>
            <a:pPr lvl="3"/>
            <a:r>
              <a:rPr lang="mi-NZ" smtClean="0"/>
              <a:t>Fourth level</a:t>
            </a:r>
          </a:p>
          <a:p>
            <a:pPr lvl="4"/>
            <a:r>
              <a:rPr lang="mi-NZ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mi-NZ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DF4A41-9E0C-0C47-9C2C-896A4250C373}" type="datetimeFigureOut">
              <a:rPr lang="en-US" smtClean="0"/>
              <a:t>5/26/12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F3431-75A0-4443-9CE1-AD166F65B1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mi-NZ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mi-NZ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DF4A41-9E0C-0C47-9C2C-896A4250C373}" type="datetimeFigureOut">
              <a:rPr lang="en-US" smtClean="0"/>
              <a:t>5/26/12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F3431-75A0-4443-9CE1-AD166F65B1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DF4A41-9E0C-0C47-9C2C-896A4250C373}" type="datetimeFigureOut">
              <a:rPr lang="en-US" smtClean="0"/>
              <a:t>5/26/12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7F3431-75A0-4443-9CE1-AD166F65B102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hyperlink" Target="http://nzcurriculum.tki.org.nz/Curriculum-stories/School-snapshots/Wanaka-Primary-School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video" Target="file://localhost/Users/jill/Downloads/Port%20Chalmers.mp4" TargetMode="External"/><Relationship Id="rId2" Type="http://schemas.openxmlformats.org/officeDocument/2006/relationships/slideLayout" Target="../slideLayouts/slideLayout7.xml"/><Relationship Id="rId3" Type="http://schemas.openxmlformats.org/officeDocument/2006/relationships/image" Target="../media/image1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845245" y="2967335"/>
            <a:ext cx="745352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mi-NZ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Curriculum for Tomorrow</a:t>
            </a:r>
            <a:endParaRPr lang="mi-NZ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94013" y="3607294"/>
            <a:ext cx="763917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2400" b="1" dirty="0">
                <a:solidFill>
                  <a:srgbClr val="E46C0A"/>
                </a:solidFill>
              </a:rPr>
              <a:t>Some assumptions I have about my students are...</a:t>
            </a:r>
          </a:p>
          <a:p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1196497" y="1159487"/>
            <a:ext cx="6792423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The experiences that have shaped me as a teacher are..</a:t>
            </a:r>
            <a:r>
              <a:rPr lang="en-US" dirty="0" smtClean="0"/>
              <a:t>.</a:t>
            </a:r>
          </a:p>
          <a:p>
            <a:r>
              <a:rPr lang="en-US" dirty="0" smtClean="0"/>
              <a:t>The </a:t>
            </a:r>
            <a:r>
              <a:rPr lang="en-US" dirty="0"/>
              <a:t>beliefs about teaching and learning I have developed are.</a:t>
            </a:r>
            <a:r>
              <a:rPr lang="en-US" dirty="0" smtClean="0"/>
              <a:t>..</a:t>
            </a:r>
          </a:p>
          <a:p>
            <a:r>
              <a:rPr lang="en-US" dirty="0" smtClean="0"/>
              <a:t>The </a:t>
            </a:r>
            <a:r>
              <a:rPr lang="en-US" dirty="0"/>
              <a:t>school environment impacts on my practice through..</a:t>
            </a:r>
            <a:r>
              <a:rPr lang="en-US" dirty="0" smtClean="0"/>
              <a:t>.</a:t>
            </a:r>
          </a:p>
          <a:p>
            <a:r>
              <a:rPr lang="en-US" dirty="0" smtClean="0"/>
              <a:t>The </a:t>
            </a:r>
            <a:r>
              <a:rPr lang="en-US" dirty="0"/>
              <a:t>things that are important to me when teaching in the classroom are..</a:t>
            </a:r>
            <a:r>
              <a:rPr lang="en-US" dirty="0" smtClean="0"/>
              <a:t>.</a:t>
            </a:r>
          </a:p>
          <a:p>
            <a:r>
              <a:rPr lang="en-US" dirty="0" smtClean="0"/>
              <a:t>My </a:t>
            </a:r>
            <a:r>
              <a:rPr lang="en-US" dirty="0"/>
              <a:t>effectiveness as a teacher may be attributed to..</a:t>
            </a:r>
            <a:r>
              <a:rPr lang="en-US" dirty="0" smtClean="0"/>
              <a:t>.</a:t>
            </a:r>
          </a:p>
          <a:p>
            <a:r>
              <a:rPr lang="en-US" dirty="0" smtClean="0"/>
              <a:t>Community values we promote are . . . </a:t>
            </a:r>
          </a:p>
          <a:p>
            <a:endParaRPr lang="en-US" dirty="0" smtClean="0"/>
          </a:p>
        </p:txBody>
      </p:sp>
      <p:sp>
        <p:nvSpPr>
          <p:cNvPr id="4" name="Rectangle 3"/>
          <p:cNvSpPr/>
          <p:nvPr/>
        </p:nvSpPr>
        <p:spPr>
          <a:xfrm>
            <a:off x="1894472" y="0"/>
            <a:ext cx="535506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mi-NZ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Values and beliefs</a:t>
            </a:r>
            <a:endParaRPr lang="mi-NZ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993247" y="5009135"/>
            <a:ext cx="3728805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mi-NZ" sz="40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Ways of learning</a:t>
            </a:r>
            <a:endParaRPr lang="mi-NZ" sz="40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" name="Rectangle 5"/>
          <p:cNvSpPr/>
          <p:nvPr/>
        </p:nvSpPr>
        <p:spPr>
          <a:xfrm rot="21072833">
            <a:off x="5695390" y="5932728"/>
            <a:ext cx="2900754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mi-NZ" sz="40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Expectations</a:t>
            </a:r>
            <a:endParaRPr lang="mi-NZ" sz="40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7" name="Rectangle 6"/>
          <p:cNvSpPr/>
          <p:nvPr/>
        </p:nvSpPr>
        <p:spPr>
          <a:xfrm rot="20636079">
            <a:off x="855702" y="4381181"/>
            <a:ext cx="2080217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mi-NZ" sz="40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Qualities</a:t>
            </a:r>
            <a:endParaRPr lang="mi-NZ" sz="40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8" name="Rectangle 7"/>
          <p:cNvSpPr/>
          <p:nvPr/>
        </p:nvSpPr>
        <p:spPr>
          <a:xfrm rot="1514243">
            <a:off x="994013" y="5715341"/>
            <a:ext cx="1940956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mi-NZ" sz="40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Attitude</a:t>
            </a:r>
            <a:endParaRPr lang="mi-NZ" sz="40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9" name="Rectangle 8"/>
          <p:cNvSpPr/>
          <p:nvPr/>
        </p:nvSpPr>
        <p:spPr>
          <a:xfrm rot="1222858">
            <a:off x="6072669" y="4494868"/>
            <a:ext cx="2353729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mi-NZ" sz="40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Behaviour</a:t>
            </a:r>
            <a:endParaRPr lang="mi-NZ" sz="40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  <p:bldP spid="6" grpId="0"/>
      <p:bldP spid="7" grpId="0"/>
      <p:bldP spid="8" grpId="0"/>
      <p:bldP spid="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96497" y="2668662"/>
            <a:ext cx="7418283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2400" b="1" dirty="0" smtClean="0">
                <a:solidFill>
                  <a:srgbClr val="E46C0A"/>
                </a:solidFill>
              </a:rPr>
              <a:t>I </a:t>
            </a:r>
            <a:r>
              <a:rPr lang="en-US" sz="2400" b="1" dirty="0">
                <a:solidFill>
                  <a:srgbClr val="E46C0A"/>
                </a:solidFill>
              </a:rPr>
              <a:t>believe to raise student achievement</a:t>
            </a:r>
            <a:r>
              <a:rPr lang="en-US" sz="2400" b="1" dirty="0" smtClean="0">
                <a:solidFill>
                  <a:srgbClr val="E46C0A"/>
                </a:solidFill>
              </a:rPr>
              <a:t> I need to . </a:t>
            </a:r>
            <a:r>
              <a:rPr lang="en-US" sz="2400" b="1" dirty="0">
                <a:solidFill>
                  <a:srgbClr val="E46C0A"/>
                </a:solidFill>
              </a:rPr>
              <a:t>. . . </a:t>
            </a:r>
          </a:p>
          <a:p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894472" y="0"/>
            <a:ext cx="535506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mi-NZ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Values and beliefs</a:t>
            </a:r>
            <a:endParaRPr lang="mi-NZ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65697" y="3407326"/>
            <a:ext cx="8597425" cy="255454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mi-NZ" sz="40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Identify strengths, </a:t>
            </a:r>
          </a:p>
          <a:p>
            <a:pPr algn="ctr"/>
            <a:r>
              <a:rPr lang="mi-NZ" sz="40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needs and next teaching steps</a:t>
            </a:r>
          </a:p>
          <a:p>
            <a:pPr algn="ctr"/>
            <a:r>
              <a:rPr lang="mi-NZ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and design my programme and tool use</a:t>
            </a:r>
          </a:p>
          <a:p>
            <a:pPr algn="ctr"/>
            <a:r>
              <a:rPr lang="mi-NZ" sz="40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accordingly</a:t>
            </a:r>
            <a:endParaRPr lang="mi-NZ" sz="40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470387" y="923330"/>
            <a:ext cx="450804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mi-NZ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. . . and actions</a:t>
            </a:r>
            <a:endParaRPr lang="mi-NZ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65697" y="5961871"/>
            <a:ext cx="824908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hlinkClick r:id="rId2"/>
              </a:rPr>
              <a:t>http://nzcurriculum.tki.org.nz/Curriculum-stories/School-snapshots/Wanaka-Primary-School</a:t>
            </a:r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73488" y="3441653"/>
            <a:ext cx="751492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2400" b="1" dirty="0" smtClean="0">
                <a:solidFill>
                  <a:schemeClr val="accent6">
                    <a:lumMod val="75000"/>
                  </a:schemeClr>
                </a:solidFill>
              </a:rPr>
              <a:t>Looking </a:t>
            </a:r>
            <a:r>
              <a:rPr lang="en-US" sz="2400" b="1" dirty="0">
                <a:solidFill>
                  <a:schemeClr val="accent6">
                    <a:lumMod val="75000"/>
                  </a:schemeClr>
                </a:solidFill>
              </a:rPr>
              <a:t>to the future for which I am preparing students I believe I now need to . . . .</a:t>
            </a:r>
          </a:p>
          <a:p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894472" y="0"/>
            <a:ext cx="535506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mi-NZ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Values and beliefs</a:t>
            </a:r>
            <a:endParaRPr lang="mi-NZ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710123" y="1506072"/>
            <a:ext cx="402856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mi-NZ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. . . to actions</a:t>
            </a:r>
            <a:endParaRPr lang="mi-NZ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96498" y="3570485"/>
            <a:ext cx="767599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Looking to the future for which I am preparing students I believe I now need to . . . .</a:t>
            </a:r>
          </a:p>
          <a:p>
            <a:r>
              <a:rPr lang="en-US" sz="2400" b="1" dirty="0" smtClean="0">
                <a:solidFill>
                  <a:srgbClr val="E46C0A"/>
                </a:solidFill>
              </a:rPr>
              <a:t>And I need to stop . . . .</a:t>
            </a:r>
          </a:p>
          <a:p>
            <a:endParaRPr lang="en-US" sz="2400" dirty="0"/>
          </a:p>
        </p:txBody>
      </p:sp>
      <p:sp>
        <p:nvSpPr>
          <p:cNvPr id="4" name="Rectangle 3"/>
          <p:cNvSpPr/>
          <p:nvPr/>
        </p:nvSpPr>
        <p:spPr>
          <a:xfrm>
            <a:off x="1894472" y="0"/>
            <a:ext cx="535506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mi-NZ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Values and beliefs</a:t>
            </a:r>
            <a:endParaRPr lang="mi-NZ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710123" y="1506072"/>
            <a:ext cx="402856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mi-NZ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. . . to actions</a:t>
            </a:r>
            <a:endParaRPr lang="mi-NZ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196497" y="3190812"/>
            <a:ext cx="6792423" cy="1200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E46C0A"/>
                </a:solidFill>
              </a:rPr>
              <a:t>I will know I have been successful when the students leaving my school  . . . .</a:t>
            </a:r>
            <a:endParaRPr lang="en-US" sz="2400" b="1" dirty="0" smtClean="0">
              <a:solidFill>
                <a:srgbClr val="E46C0A"/>
              </a:solidFill>
            </a:endParaRPr>
          </a:p>
          <a:p>
            <a:endParaRPr lang="en-US" sz="2400" dirty="0"/>
          </a:p>
        </p:txBody>
      </p:sp>
      <p:sp>
        <p:nvSpPr>
          <p:cNvPr id="6" name="Rectangle 5"/>
          <p:cNvSpPr/>
          <p:nvPr/>
        </p:nvSpPr>
        <p:spPr>
          <a:xfrm>
            <a:off x="1894472" y="0"/>
            <a:ext cx="535506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mi-NZ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Values and beliefs</a:t>
            </a:r>
            <a:endParaRPr lang="mi-NZ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853832" y="1506072"/>
            <a:ext cx="374115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mi-NZ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. . . to Vision</a:t>
            </a:r>
            <a:endParaRPr lang="mi-NZ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ort Chalmers.mp4">
            <a:hlinkClick r:id="" action="ppaction://media"/>
          </p:cNvPr>
          <p:cNvPicPr/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2540000" y="1905000"/>
            <a:ext cx="4064000" cy="304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vide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681621" y="0"/>
            <a:ext cx="578077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mi-NZ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Current barriers . . . </a:t>
            </a:r>
            <a:endParaRPr lang="mi-NZ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548117" y="5282109"/>
            <a:ext cx="506663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mi-NZ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. . . and solutions</a:t>
            </a:r>
            <a:endParaRPr lang="mi-NZ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04968" y="1417151"/>
            <a:ext cx="347904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/>
              <a:buChar char="•"/>
            </a:pPr>
            <a:r>
              <a:rPr lang="en-US" dirty="0" smtClean="0"/>
              <a:t>Timetabling of discrete subjects</a:t>
            </a:r>
            <a:br>
              <a:rPr lang="en-US" dirty="0" smtClean="0"/>
            </a:br>
            <a:endParaRPr lang="en-US" dirty="0" smtClean="0"/>
          </a:p>
          <a:p>
            <a:pPr>
              <a:buFont typeface="Arial"/>
              <a:buChar char="•"/>
            </a:pPr>
            <a:r>
              <a:rPr lang="en-US" dirty="0" smtClean="0"/>
              <a:t>Funding</a:t>
            </a:r>
            <a:br>
              <a:rPr lang="en-US" dirty="0" smtClean="0"/>
            </a:br>
            <a:endParaRPr lang="en-US" dirty="0" smtClean="0"/>
          </a:p>
          <a:p>
            <a:pPr>
              <a:buFont typeface="Arial"/>
              <a:buChar char="•"/>
            </a:pP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4104906" y="1417151"/>
            <a:ext cx="450984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Integration e.g. inquiry into literacy programme and vice versa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7236</TotalTime>
  <Words>270</Words>
  <Application>Microsoft Macintosh PowerPoint</Application>
  <PresentationFormat>On-screen Show (4:3)</PresentationFormat>
  <Paragraphs>37</Paragraphs>
  <Slides>8</Slides>
  <Notes>0</Notes>
  <HiddenSlides>0</HiddenSlides>
  <MMClips>1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</vt:vector>
  </TitlesOfParts>
  <Company>CORE Education Ltd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Jill Hammonds</dc:creator>
  <cp:lastModifiedBy>Jill Hammonds</cp:lastModifiedBy>
  <cp:revision>5</cp:revision>
  <dcterms:created xsi:type="dcterms:W3CDTF">2012-05-26T01:57:49Z</dcterms:created>
  <dcterms:modified xsi:type="dcterms:W3CDTF">2012-05-31T02:34:13Z</dcterms:modified>
</cp:coreProperties>
</file>